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20" r:id="rId2"/>
    <p:sldId id="416" r:id="rId3"/>
    <p:sldId id="419" r:id="rId4"/>
    <p:sldId id="418" r:id="rId5"/>
    <p:sldId id="424" r:id="rId6"/>
    <p:sldId id="421" r:id="rId7"/>
    <p:sldId id="422" r:id="rId8"/>
    <p:sldId id="42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92738"/>
    <a:srgbClr val="50364F"/>
    <a:srgbClr val="005024"/>
    <a:srgbClr val="7E0000"/>
    <a:srgbClr val="1B1B6F"/>
    <a:srgbClr val="23238D"/>
    <a:srgbClr val="0066CC"/>
    <a:srgbClr val="FF0000"/>
    <a:srgbClr val="FFFF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086" y="-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9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9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9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509ED21-54F6-4046-B140-5A53F41AD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995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61B50-829A-40E4-A8EB-89DCB62B1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83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130DA-60E8-4AED-AC8E-59BA472665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07D92-BD89-4AF7-8A46-E187878AB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4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1D04A-2C63-4738-BB30-0AC51BE50B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6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DB5EE-002F-4BF0-951C-9BF7446F9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9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F89B-17D5-4B15-BE52-162257189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8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FE8F1-1E10-4BC8-B4C9-A554A8ABE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3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51D28-56D9-4388-B592-9F3C645FF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C8848-2445-434C-A5E4-63D5904CA2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5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F07FA-50B0-4F4A-AC73-31228F300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5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DD49A-E0C9-413D-9D95-4A309D8C2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7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747E2DA-6186-42CE-817A-EFA21AE09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Ab/7/" TargetMode="External"/><Relationship Id="rId2" Type="http://schemas.openxmlformats.org/officeDocument/2006/relationships/hyperlink" Target="http://dev.agodsendtech.com/mu_songs/edit/18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Db/1/" TargetMode="External"/><Relationship Id="rId5" Type="http://schemas.openxmlformats.org/officeDocument/2006/relationships/hyperlink" Target="http://dev.agodsendtech.com/mu_chords/quickimages/0/C/19/" TargetMode="External"/><Relationship Id="rId4" Type="http://schemas.openxmlformats.org/officeDocument/2006/relationships/hyperlink" Target="http://dev.agodsendtech.com/mu_chords/quickimages/0/Ab/1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Eb/5/" TargetMode="External"/><Relationship Id="rId3" Type="http://schemas.openxmlformats.org/officeDocument/2006/relationships/hyperlink" Target="http://dev.agodsendtech.com/mu_chords/quickimages/0/Ab/1/" TargetMode="External"/><Relationship Id="rId7" Type="http://schemas.openxmlformats.org/officeDocument/2006/relationships/hyperlink" Target="http://dev.agodsendtech.com/mu_chords/quickimages/0/Bb/19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E/1/" TargetMode="External"/><Relationship Id="rId5" Type="http://schemas.openxmlformats.org/officeDocument/2006/relationships/hyperlink" Target="http://dev.agodsendtech.com/mu_chords/quickimages/0/Db/1/" TargetMode="External"/><Relationship Id="rId4" Type="http://schemas.openxmlformats.org/officeDocument/2006/relationships/hyperlink" Target="http://dev.agodsendtech.com/mu_chords/quickimages/0/C/19/" TargetMode="External"/><Relationship Id="rId9" Type="http://schemas.openxmlformats.org/officeDocument/2006/relationships/hyperlink" Target="http://dev.agodsendtech.com/mu_chords/quickimages/0/Eb/1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Ab/7/" TargetMode="External"/><Relationship Id="rId3" Type="http://schemas.openxmlformats.org/officeDocument/2006/relationships/hyperlink" Target="http://dev.agodsendtech.com/mu_chords/quickimages/0/Bb/19/" TargetMode="External"/><Relationship Id="rId7" Type="http://schemas.openxmlformats.org/officeDocument/2006/relationships/hyperlink" Target="http://dev.agodsendtech.com/mu_chords/quickimages/0/Eb/1/" TargetMode="External"/><Relationship Id="rId2" Type="http://schemas.openxmlformats.org/officeDocument/2006/relationships/hyperlink" Target="http://dev.agodsendtech.com/mu_chords/quickimages/0/E/1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Db/1/" TargetMode="External"/><Relationship Id="rId5" Type="http://schemas.openxmlformats.org/officeDocument/2006/relationships/hyperlink" Target="http://dev.agodsendtech.com/mu_chords/quickimages/0/Ab/1/" TargetMode="External"/><Relationship Id="rId10" Type="http://schemas.openxmlformats.org/officeDocument/2006/relationships/hyperlink" Target="http://dev.agodsendtech.com/mu_chords/quickimages/0/C/19/" TargetMode="External"/><Relationship Id="rId4" Type="http://schemas.openxmlformats.org/officeDocument/2006/relationships/hyperlink" Target="http://dev.agodsendtech.com/mu_chords/quickimages/0/Eb/5/" TargetMode="External"/><Relationship Id="rId9" Type="http://schemas.openxmlformats.org/officeDocument/2006/relationships/hyperlink" Target="http://dev.agodsendtech.com/mu_chords/quickimages/0/F/19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Db/1/" TargetMode="External"/><Relationship Id="rId3" Type="http://schemas.openxmlformats.org/officeDocument/2006/relationships/hyperlink" Target="http://dev.agodsendtech.com/mu_chords/quickimages/0/E/1/" TargetMode="External"/><Relationship Id="rId7" Type="http://schemas.openxmlformats.org/officeDocument/2006/relationships/hyperlink" Target="http://dev.agodsendtech.com/mu_chords/quickimages/0/C/19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Ab/1/" TargetMode="External"/><Relationship Id="rId5" Type="http://schemas.openxmlformats.org/officeDocument/2006/relationships/hyperlink" Target="http://dev.agodsendtech.com/mu_chords/quickimages/0/Eb/5/" TargetMode="External"/><Relationship Id="rId4" Type="http://schemas.openxmlformats.org/officeDocument/2006/relationships/hyperlink" Target="http://dev.agodsendtech.com/mu_chords/quickimages/0/Bb/19/" TargetMode="External"/><Relationship Id="rId9" Type="http://schemas.openxmlformats.org/officeDocument/2006/relationships/hyperlink" Target="http://dev.agodsendtech.com/mu_chords/quickimages/0/Eb/1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Ab/7/" TargetMode="External"/><Relationship Id="rId3" Type="http://schemas.openxmlformats.org/officeDocument/2006/relationships/hyperlink" Target="http://dev.agodsendtech.com/mu_chords/quickimages/0/Bb/19/" TargetMode="External"/><Relationship Id="rId7" Type="http://schemas.openxmlformats.org/officeDocument/2006/relationships/hyperlink" Target="http://dev.agodsendtech.com/mu_chords/quickimages/0/Eb/1/" TargetMode="External"/><Relationship Id="rId2" Type="http://schemas.openxmlformats.org/officeDocument/2006/relationships/hyperlink" Target="http://dev.agodsendtech.com/mu_chords/quickimages/0/E/1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Db/1/" TargetMode="External"/><Relationship Id="rId5" Type="http://schemas.openxmlformats.org/officeDocument/2006/relationships/hyperlink" Target="http://dev.agodsendtech.com/mu_chords/quickimages/0/Ab/1/" TargetMode="External"/><Relationship Id="rId4" Type="http://schemas.openxmlformats.org/officeDocument/2006/relationships/hyperlink" Target="http://dev.agodsendtech.com/mu_chords/quickimages/0/Eb/5/" TargetMode="External"/><Relationship Id="rId9" Type="http://schemas.openxmlformats.org/officeDocument/2006/relationships/hyperlink" Target="http://dev.agodsendtech.com/mu_chords/quickimages/0/F/19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Ab/1/" TargetMode="External"/><Relationship Id="rId2" Type="http://schemas.openxmlformats.org/officeDocument/2006/relationships/hyperlink" Target="http://dev.agodsendtech.com/mu_chords/quickimages/0/Bb/19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dev.agodsendtech.com/mu_chords/quickimages/0/Ab/7/" TargetMode="External"/><Relationship Id="rId4" Type="http://schemas.openxmlformats.org/officeDocument/2006/relationships/hyperlink" Target="http://dev.agodsendtech.com/mu_chords/quickimages/0/Eb/1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C/19/" TargetMode="External"/><Relationship Id="rId3" Type="http://schemas.openxmlformats.org/officeDocument/2006/relationships/hyperlink" Target="http://dev.agodsendtech.com/mu_chords/quickimages/0/Bb/19/" TargetMode="External"/><Relationship Id="rId7" Type="http://schemas.openxmlformats.org/officeDocument/2006/relationships/hyperlink" Target="http://dev.agodsendtech.com/mu_chords/quickimages/0/Ab/1/" TargetMode="External"/><Relationship Id="rId2" Type="http://schemas.openxmlformats.org/officeDocument/2006/relationships/hyperlink" Target="http://dev.agodsendtech.com/mu_chords/quickimages/0/D/1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Eb/1/" TargetMode="External"/><Relationship Id="rId11" Type="http://schemas.openxmlformats.org/officeDocument/2006/relationships/hyperlink" Target="http://dev.agodsendtech.com/mu_chords/quickimages/0/F/1/" TargetMode="External"/><Relationship Id="rId5" Type="http://schemas.openxmlformats.org/officeDocument/2006/relationships/hyperlink" Target="http://dev.agodsendtech.com/mu_chords/quickimages/0/Bb/1/" TargetMode="External"/><Relationship Id="rId10" Type="http://schemas.openxmlformats.org/officeDocument/2006/relationships/hyperlink" Target="http://dev.agodsendtech.com/mu_chords/quickimages/0/G/19/" TargetMode="External"/><Relationship Id="rId4" Type="http://schemas.openxmlformats.org/officeDocument/2006/relationships/hyperlink" Target="http://dev.agodsendtech.com/mu_chords/quickimages/0/F/5/" TargetMode="External"/><Relationship Id="rId9" Type="http://schemas.openxmlformats.org/officeDocument/2006/relationships/hyperlink" Target="http://dev.agodsendtech.com/mu_chords/quickimages/0/Ab/7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Bb/7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Eb/1/" TargetMode="External"/><Relationship Id="rId5" Type="http://schemas.openxmlformats.org/officeDocument/2006/relationships/hyperlink" Target="http://dev.agodsendtech.com/mu_chords/quickimages/0/D/19/" TargetMode="External"/><Relationship Id="rId4" Type="http://schemas.openxmlformats.org/officeDocument/2006/relationships/hyperlink" Target="http://dev.agodsendtech.com/mu_chords/quickimages/0/Bb/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 Box 8"/>
          <p:cNvSpPr txBox="1">
            <a:spLocks noChangeArrowheads="1"/>
          </p:cNvSpPr>
          <p:nvPr/>
        </p:nvSpPr>
        <p:spPr bwMode="auto">
          <a:xfrm>
            <a:off x="-20782" y="0"/>
            <a:ext cx="3650552" cy="110799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endParaRPr lang="en-US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6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493448" y="9559"/>
            <a:ext cx="36505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 ID: </a:t>
            </a:r>
            <a:r>
              <a:rPr lang="en-US" sz="4000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186 </a:t>
            </a:r>
            <a:endParaRPr lang="en-US" sz="4000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7" name="Rectangle 1"/>
          <p:cNvSpPr>
            <a:spLocks noChangeArrowheads="1"/>
          </p:cNvSpPr>
          <p:nvPr/>
        </p:nvSpPr>
        <p:spPr bwMode="auto">
          <a:xfrm>
            <a:off x="12700" y="2036075"/>
            <a:ext cx="9131300" cy="19812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158" name="Text Box 8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036639" y="2398204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Absus</a:t>
            </a:r>
            <a:r>
              <a:rPr lang="en-US" sz="2000" b="1" u="sng" dirty="0">
                <a:solidFill>
                  <a:srgbClr val="FF0000"/>
                </a:solidFill>
              </a:rPr>
              <a:t>(2)</a:t>
            </a:r>
          </a:p>
        </p:txBody>
      </p:sp>
      <p:sp>
        <p:nvSpPr>
          <p:cNvPr id="159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308984" y="2385784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0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102081" y="2385784"/>
            <a:ext cx="7064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>
                <a:solidFill>
                  <a:srgbClr val="FF0000"/>
                </a:solidFill>
              </a:rPr>
              <a:t>Cm7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1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940281" y="2385784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2" name="Text Box 8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791629" y="3138109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Absus</a:t>
            </a:r>
            <a:r>
              <a:rPr lang="en-US" sz="2000" b="1" u="sng" dirty="0">
                <a:solidFill>
                  <a:srgbClr val="FF0000"/>
                </a:solidFill>
              </a:rPr>
              <a:t>(2)</a:t>
            </a:r>
          </a:p>
        </p:txBody>
      </p:sp>
      <p:sp>
        <p:nvSpPr>
          <p:cNvPr id="163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5063974" y="3125689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4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857071" y="3125689"/>
            <a:ext cx="7064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>
                <a:solidFill>
                  <a:srgbClr val="FF0000"/>
                </a:solidFill>
              </a:rPr>
              <a:t>Cm7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5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6695271" y="3125689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6" name="Text Box 8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2700" y="1328189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Intro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1586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16867" y="951330"/>
            <a:ext cx="9160867" cy="590667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2225" y="2286776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Your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salty tear became blue ocean</a:t>
            </a:r>
          </a:p>
        </p:txBody>
      </p:sp>
      <p:sp>
        <p:nvSpPr>
          <p:cNvPr id="2054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991402" y="963247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Absus</a:t>
            </a:r>
            <a:r>
              <a:rPr lang="en-US" sz="2000" b="1" u="sng" dirty="0">
                <a:solidFill>
                  <a:srgbClr val="FF0000"/>
                </a:solidFill>
              </a:rPr>
              <a:t>(2)</a:t>
            </a:r>
          </a:p>
        </p:txBody>
      </p:sp>
      <p:sp>
        <p:nvSpPr>
          <p:cNvPr id="59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765754" y="963247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334064" y="1944589"/>
            <a:ext cx="7064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>
                <a:solidFill>
                  <a:srgbClr val="FF0000"/>
                </a:solidFill>
              </a:rPr>
              <a:t>Cm7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3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834055" y="1944589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9524" y="1298258"/>
            <a:ext cx="91344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One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single drop of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rain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5" name="Text Box 2"/>
          <p:cNvSpPr txBox="1">
            <a:spLocks noChangeArrowheads="1"/>
          </p:cNvSpPr>
          <p:nvPr/>
        </p:nvSpPr>
        <p:spPr bwMode="auto">
          <a:xfrm>
            <a:off x="-27090" y="5103253"/>
            <a:ext cx="91703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Your out beyond the furthest morning star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6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846612" y="2956599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Absus(2)</a:t>
            </a:r>
          </a:p>
        </p:txBody>
      </p:sp>
      <p:sp>
        <p:nvSpPr>
          <p:cNvPr id="117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720890" y="2933107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0" name="Text Box 2"/>
          <p:cNvSpPr txBox="1">
            <a:spLocks noChangeArrowheads="1"/>
          </p:cNvSpPr>
          <p:nvPr/>
        </p:nvSpPr>
        <p:spPr bwMode="auto">
          <a:xfrm>
            <a:off x="-16867" y="3268118"/>
            <a:ext cx="91830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One tiny grain of sand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7" name="Text Box 2"/>
          <p:cNvSpPr txBox="1">
            <a:spLocks noChangeArrowheads="1"/>
          </p:cNvSpPr>
          <p:nvPr/>
        </p:nvSpPr>
        <p:spPr bwMode="auto">
          <a:xfrm>
            <a:off x="-697" y="6113963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close enough to hold me in Your arms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8" name="Text Box 14">
            <a:hlinkClick r:id="rId6"/>
          </p:cNvPr>
          <p:cNvSpPr txBox="1">
            <a:spLocks noChangeArrowheads="1"/>
          </p:cNvSpPr>
          <p:nvPr/>
        </p:nvSpPr>
        <p:spPr bwMode="auto">
          <a:xfrm>
            <a:off x="153394" y="5752850"/>
            <a:ext cx="3048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35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20121" y="4763045"/>
            <a:ext cx="940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Bbm7</a:t>
            </a:r>
          </a:p>
        </p:txBody>
      </p:sp>
      <p:sp>
        <p:nvSpPr>
          <p:cNvPr id="136" name="Text Box 20">
            <a:hlinkClick r:id="rId8"/>
          </p:cNvPr>
          <p:cNvSpPr txBox="1">
            <a:spLocks noChangeArrowheads="1"/>
          </p:cNvSpPr>
          <p:nvPr/>
        </p:nvSpPr>
        <p:spPr bwMode="auto">
          <a:xfrm>
            <a:off x="5349852" y="5752850"/>
            <a:ext cx="91658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Ebsus</a:t>
            </a:r>
          </a:p>
        </p:txBody>
      </p:sp>
      <p:sp>
        <p:nvSpPr>
          <p:cNvPr id="137" name="Text Box 17">
            <a:hlinkClick r:id="rId9"/>
          </p:cNvPr>
          <p:cNvSpPr txBox="1">
            <a:spLocks noChangeArrowheads="1"/>
          </p:cNvSpPr>
          <p:nvPr/>
        </p:nvSpPr>
        <p:spPr bwMode="auto">
          <a:xfrm>
            <a:off x="5866703" y="4820054"/>
            <a:ext cx="55463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8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7742014" y="4826837"/>
            <a:ext cx="58003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9" name="Text Box 17">
            <a:hlinkClick r:id="rId9"/>
          </p:cNvPr>
          <p:cNvSpPr txBox="1">
            <a:spLocks noChangeArrowheads="1"/>
          </p:cNvSpPr>
          <p:nvPr/>
        </p:nvSpPr>
        <p:spPr bwMode="auto">
          <a:xfrm>
            <a:off x="6628703" y="5752850"/>
            <a:ext cx="59273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Verse 1</a:t>
            </a:r>
            <a:endParaRPr lang="en-US" sz="4000" b="1" dirty="0"/>
          </a:p>
        </p:txBody>
      </p:sp>
      <p:sp>
        <p:nvSpPr>
          <p:cNvPr id="141" name="Text Box 2"/>
          <p:cNvSpPr txBox="1">
            <a:spLocks noChangeArrowheads="1"/>
          </p:cNvSpPr>
          <p:nvPr/>
        </p:nvSpPr>
        <p:spPr bwMode="auto">
          <a:xfrm>
            <a:off x="-76859" y="4215235"/>
            <a:ext cx="91703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turning in my hand a world in motion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2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70352" y="3914449"/>
            <a:ext cx="940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Cm7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143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6122367" y="3842460"/>
            <a:ext cx="55463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 smtClean="0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357" y="1143000"/>
            <a:ext cx="9131300" cy="4924223"/>
          </a:xfrm>
          <a:prstGeom prst="rect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6722" y="2562459"/>
            <a:ext cx="91291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and I cry           my 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17119" y="7340600"/>
            <a:ext cx="757872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You’re out beyond the furthest morning star close enough to hold me in Your  arm</a:t>
            </a:r>
          </a:p>
        </p:txBody>
      </p:sp>
      <p:sp>
        <p:nvSpPr>
          <p:cNvPr id="2055" name="Text Box 14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503344" y="7040562"/>
            <a:ext cx="3048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056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55219" y="7061200"/>
            <a:ext cx="7620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Bbm7</a:t>
            </a:r>
          </a:p>
        </p:txBody>
      </p:sp>
      <p:sp>
        <p:nvSpPr>
          <p:cNvPr id="2057" name="Text Box 20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739756" y="4171681"/>
            <a:ext cx="93345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Ebsus</a:t>
            </a:r>
          </a:p>
        </p:txBody>
      </p:sp>
      <p:sp>
        <p:nvSpPr>
          <p:cNvPr id="59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714875" y="5097761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3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49385" y="4171681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0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59448" y="5220837"/>
            <a:ext cx="588444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008044" y="7040562"/>
            <a:ext cx="4572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Ab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8322744" y="7010400"/>
            <a:ext cx="4572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Eb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2182" y="1569404"/>
            <a:ext cx="9156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Adonai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           I  lift up my heart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5" name="Text Box 2"/>
          <p:cNvSpPr txBox="1">
            <a:spLocks noChangeArrowheads="1"/>
          </p:cNvSpPr>
          <p:nvPr/>
        </p:nvSpPr>
        <p:spPr bwMode="auto">
          <a:xfrm>
            <a:off x="-19141" y="4479950"/>
            <a:ext cx="91481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Father of my hope and free--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dom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7" name="Text Box 2"/>
          <p:cNvSpPr txBox="1">
            <a:spLocks noChangeArrowheads="1"/>
          </p:cNvSpPr>
          <p:nvPr/>
        </p:nvSpPr>
        <p:spPr bwMode="auto">
          <a:xfrm>
            <a:off x="-4664" y="5420892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O, My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</a:t>
            </a: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5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779031" y="4171681"/>
            <a:ext cx="940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Bbm7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-7343" y="0"/>
            <a:ext cx="91567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Text Box 8">
            <a:hlinkClick r:id="rId8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Chorus 1</a:t>
            </a:r>
            <a:endParaRPr lang="en-US" sz="4000" b="1" dirty="0"/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-4762" y="3523981"/>
            <a:ext cx="9148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You’re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maker of each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moment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3" name="Text Box 11">
            <a:hlinkClick r:id="rId9"/>
          </p:cNvPr>
          <p:cNvSpPr txBox="1">
            <a:spLocks noChangeArrowheads="1"/>
          </p:cNvSpPr>
          <p:nvPr/>
        </p:nvSpPr>
        <p:spPr bwMode="auto">
          <a:xfrm>
            <a:off x="2360199" y="3219181"/>
            <a:ext cx="68396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Fm7</a:t>
            </a:r>
          </a:p>
        </p:txBody>
      </p:sp>
      <p:sp>
        <p:nvSpPr>
          <p:cNvPr id="34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5202099" y="3219181"/>
            <a:ext cx="53820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" name="Text Box 9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595230" y="1214928"/>
            <a:ext cx="9563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Eb/Ab</a:t>
            </a:r>
          </a:p>
        </p:txBody>
      </p:sp>
      <p:sp>
        <p:nvSpPr>
          <p:cNvPr id="37" name="Text Box 10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686815" y="1237535"/>
            <a:ext cx="103902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Db/Ab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5712734" y="2156872"/>
            <a:ext cx="38963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1" name="Text Box 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552850" y="1237535"/>
            <a:ext cx="56673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Ab</a:t>
            </a:r>
          </a:p>
        </p:txBody>
      </p:sp>
      <p:sp>
        <p:nvSpPr>
          <p:cNvPr id="42" name="Text Box 1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255598" y="1255773"/>
            <a:ext cx="991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Db/Ab</a:t>
            </a:r>
          </a:p>
        </p:txBody>
      </p:sp>
      <p:sp>
        <p:nvSpPr>
          <p:cNvPr id="43" name="Text Box 9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352800" y="2227615"/>
            <a:ext cx="9563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Eb/Ab</a:t>
            </a:r>
          </a:p>
        </p:txBody>
      </p:sp>
      <p:sp>
        <p:nvSpPr>
          <p:cNvPr id="45" name="Text Box 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594060" y="2228910"/>
            <a:ext cx="56673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46" name="Text Box 1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295563" y="2228910"/>
            <a:ext cx="96693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r>
              <a:rPr lang="en-US" sz="2000" b="1" u="sng" dirty="0">
                <a:solidFill>
                  <a:srgbClr val="FF0000"/>
                </a:solidFill>
              </a:rPr>
              <a:t>/</a:t>
            </a: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18057" y="6050511"/>
            <a:ext cx="9131300" cy="7620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8" name="Text Box 8">
            <a:hlinkClick r:id="rId8"/>
          </p:cNvPr>
          <p:cNvSpPr txBox="1">
            <a:spLocks noChangeArrowheads="1"/>
          </p:cNvSpPr>
          <p:nvPr/>
        </p:nvSpPr>
        <p:spPr bwMode="auto">
          <a:xfrm>
            <a:off x="919058" y="6225005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Absus</a:t>
            </a:r>
            <a:r>
              <a:rPr lang="en-US" sz="2000" b="1" u="sng" dirty="0">
                <a:solidFill>
                  <a:srgbClr val="FF0000"/>
                </a:solidFill>
              </a:rPr>
              <a:t>(2)</a:t>
            </a:r>
          </a:p>
        </p:txBody>
      </p:sp>
      <p:sp>
        <p:nvSpPr>
          <p:cNvPr id="49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191403" y="6212585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0" name="Text Box 17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2984500" y="6212585"/>
            <a:ext cx="7064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>
                <a:solidFill>
                  <a:srgbClr val="FF0000"/>
                </a:solidFill>
              </a:rPr>
              <a:t>Cm7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822700" y="6212585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072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357" y="1143000"/>
            <a:ext cx="9131300" cy="5715000"/>
          </a:xfrm>
          <a:prstGeom prst="rect">
            <a:avLst/>
          </a:prstGeom>
          <a:solidFill>
            <a:srgbClr val="1B1B6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4882" y="2375845"/>
            <a:ext cx="91291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resounds upon the Rock of Ages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17119" y="7340600"/>
            <a:ext cx="757872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You’re out beyond the furthest morning star close enough to hold me in Your  arm</a:t>
            </a:r>
          </a:p>
        </p:txBody>
      </p:sp>
      <p:sp>
        <p:nvSpPr>
          <p:cNvPr id="2054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839269" y="1191728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Absus</a:t>
            </a:r>
            <a:r>
              <a:rPr lang="en-US" sz="2000" b="1" u="sng" dirty="0">
                <a:solidFill>
                  <a:srgbClr val="FF0000"/>
                </a:solidFill>
              </a:rPr>
              <a:t>(2)</a:t>
            </a:r>
          </a:p>
        </p:txBody>
      </p:sp>
      <p:sp>
        <p:nvSpPr>
          <p:cNvPr id="2055" name="Text Box 14">
            <a:hlinkClick r:id="rId3"/>
          </p:cNvPr>
          <p:cNvSpPr txBox="1">
            <a:spLocks noChangeArrowheads="1"/>
          </p:cNvSpPr>
          <p:nvPr/>
        </p:nvSpPr>
        <p:spPr bwMode="auto">
          <a:xfrm>
            <a:off x="5503344" y="7040562"/>
            <a:ext cx="3048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056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55219" y="7061200"/>
            <a:ext cx="7620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Bbm7</a:t>
            </a:r>
          </a:p>
        </p:txBody>
      </p:sp>
      <p:sp>
        <p:nvSpPr>
          <p:cNvPr id="2057" name="Text Box 20">
            <a:hlinkClick r:id="rId5"/>
          </p:cNvPr>
          <p:cNvSpPr txBox="1">
            <a:spLocks noChangeArrowheads="1"/>
          </p:cNvSpPr>
          <p:nvPr/>
        </p:nvSpPr>
        <p:spPr bwMode="auto">
          <a:xfrm>
            <a:off x="7522644" y="7010400"/>
            <a:ext cx="74295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Ebsus</a:t>
            </a:r>
          </a:p>
        </p:txBody>
      </p:sp>
      <p:sp>
        <p:nvSpPr>
          <p:cNvPr id="59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892217" y="1191728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710714" y="2078336"/>
            <a:ext cx="7064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>
                <a:solidFill>
                  <a:srgbClr val="FF0000"/>
                </a:solidFill>
              </a:rPr>
              <a:t>Cm7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3" name="Text Box 17">
            <a:hlinkClick r:id="rId8"/>
          </p:cNvPr>
          <p:cNvSpPr txBox="1">
            <a:spLocks noChangeArrowheads="1"/>
          </p:cNvSpPr>
          <p:nvPr/>
        </p:nvSpPr>
        <p:spPr bwMode="auto">
          <a:xfrm>
            <a:off x="5793876" y="2018968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0" name="Text Box 17">
            <a:hlinkClick r:id="rId9"/>
          </p:cNvPr>
          <p:cNvSpPr txBox="1">
            <a:spLocks noChangeArrowheads="1"/>
          </p:cNvSpPr>
          <p:nvPr/>
        </p:nvSpPr>
        <p:spPr bwMode="auto">
          <a:xfrm>
            <a:off x="4246044" y="7040562"/>
            <a:ext cx="4572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Eb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008044" y="7040562"/>
            <a:ext cx="4572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Ab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" name="Text Box 17">
            <a:hlinkClick r:id="rId9"/>
          </p:cNvPr>
          <p:cNvSpPr txBox="1">
            <a:spLocks noChangeArrowheads="1"/>
          </p:cNvSpPr>
          <p:nvPr/>
        </p:nvSpPr>
        <p:spPr bwMode="auto">
          <a:xfrm>
            <a:off x="8322744" y="7010400"/>
            <a:ext cx="4572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Eb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2182" y="1489928"/>
            <a:ext cx="9156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One timid faithful knock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5" name="Text Box 2"/>
          <p:cNvSpPr txBox="1">
            <a:spLocks noChangeArrowheads="1"/>
          </p:cNvSpPr>
          <p:nvPr/>
        </p:nvSpPr>
        <p:spPr bwMode="auto">
          <a:xfrm>
            <a:off x="12798" y="4244109"/>
            <a:ext cx="91481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becomes a servant bold and courageous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6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076823" y="3022176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Absus(2)</a:t>
            </a:r>
          </a:p>
        </p:txBody>
      </p:sp>
      <p:sp>
        <p:nvSpPr>
          <p:cNvPr id="117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221363" y="3022176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0" name="Text Box 2"/>
          <p:cNvSpPr txBox="1">
            <a:spLocks noChangeArrowheads="1"/>
          </p:cNvSpPr>
          <p:nvPr/>
        </p:nvSpPr>
        <p:spPr bwMode="auto">
          <a:xfrm>
            <a:off x="-24210" y="3357187"/>
            <a:ext cx="91830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One trembling heart and soul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7" name="Text Box 2"/>
          <p:cNvSpPr txBox="1">
            <a:spLocks noChangeArrowheads="1"/>
          </p:cNvSpPr>
          <p:nvPr/>
        </p:nvSpPr>
        <p:spPr bwMode="auto">
          <a:xfrm>
            <a:off x="14882" y="5279699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You call across the mountains and the seas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5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709024" y="4000500"/>
            <a:ext cx="940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Cm7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138" name="Text Box 17">
            <a:hlinkClick r:id="rId8"/>
          </p:cNvPr>
          <p:cNvSpPr txBox="1">
            <a:spLocks noChangeArrowheads="1"/>
          </p:cNvSpPr>
          <p:nvPr/>
        </p:nvSpPr>
        <p:spPr bwMode="auto">
          <a:xfrm>
            <a:off x="6874365" y="4000500"/>
            <a:ext cx="58003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 smtClean="0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9" name="Text Box 17">
            <a:hlinkClick r:id="rId9"/>
          </p:cNvPr>
          <p:cNvSpPr txBox="1">
            <a:spLocks noChangeArrowheads="1"/>
          </p:cNvSpPr>
          <p:nvPr/>
        </p:nvSpPr>
        <p:spPr bwMode="auto">
          <a:xfrm>
            <a:off x="6042024" y="4918586"/>
            <a:ext cx="59273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-7343" y="0"/>
            <a:ext cx="91567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Verse 2</a:t>
            </a:r>
            <a:endParaRPr lang="en-US" sz="4000" b="1" dirty="0"/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5357" y="6203182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answer from the deepest part of me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" name="Text Box 14">
            <a:hlinkClick r:id="rId3"/>
          </p:cNvPr>
          <p:cNvSpPr txBox="1">
            <a:spLocks noChangeArrowheads="1"/>
          </p:cNvSpPr>
          <p:nvPr/>
        </p:nvSpPr>
        <p:spPr bwMode="auto">
          <a:xfrm>
            <a:off x="510509" y="5842069"/>
            <a:ext cx="3048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31" name="Text Box 20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211838" y="5842069"/>
            <a:ext cx="91658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Ebsus</a:t>
            </a:r>
          </a:p>
        </p:txBody>
      </p:sp>
      <p:sp>
        <p:nvSpPr>
          <p:cNvPr id="32" name="Text Box 17">
            <a:hlinkClick r:id="rId9"/>
          </p:cNvPr>
          <p:cNvSpPr txBox="1">
            <a:spLocks noChangeArrowheads="1"/>
          </p:cNvSpPr>
          <p:nvPr/>
        </p:nvSpPr>
        <p:spPr bwMode="auto">
          <a:xfrm>
            <a:off x="6634757" y="5842069"/>
            <a:ext cx="59273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3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8503" y="4918586"/>
            <a:ext cx="940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Bbm7</a:t>
            </a:r>
          </a:p>
        </p:txBody>
      </p:sp>
      <p:sp>
        <p:nvSpPr>
          <p:cNvPr id="34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894118" y="4934326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016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357" y="1143000"/>
            <a:ext cx="9131300" cy="5715000"/>
          </a:xfrm>
          <a:prstGeom prst="rect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6722" y="2562459"/>
            <a:ext cx="91291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and I cry           my 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17119" y="7340600"/>
            <a:ext cx="757872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You’re out beyond the furthest morning star close enough to hold me in Your  arm</a:t>
            </a:r>
          </a:p>
        </p:txBody>
      </p:sp>
      <p:sp>
        <p:nvSpPr>
          <p:cNvPr id="2055" name="Text Box 14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503344" y="7040562"/>
            <a:ext cx="3048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056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55219" y="7061200"/>
            <a:ext cx="7620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Bbm7</a:t>
            </a:r>
          </a:p>
        </p:txBody>
      </p:sp>
      <p:sp>
        <p:nvSpPr>
          <p:cNvPr id="2057" name="Text Box 20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739756" y="4171681"/>
            <a:ext cx="93345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Ebsus</a:t>
            </a:r>
          </a:p>
        </p:txBody>
      </p:sp>
      <p:sp>
        <p:nvSpPr>
          <p:cNvPr id="59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304016" y="5126281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3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49385" y="4171681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0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79772" y="5194067"/>
            <a:ext cx="588444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008044" y="7040562"/>
            <a:ext cx="4572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Ab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8322744" y="7010400"/>
            <a:ext cx="4572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Eb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2182" y="1569404"/>
            <a:ext cx="9156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Adonai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           I  lift up my heart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5" name="Text Box 2"/>
          <p:cNvSpPr txBox="1">
            <a:spLocks noChangeArrowheads="1"/>
          </p:cNvSpPr>
          <p:nvPr/>
        </p:nvSpPr>
        <p:spPr bwMode="auto">
          <a:xfrm>
            <a:off x="-19141" y="4479950"/>
            <a:ext cx="91481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Father of my hope and free--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dom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7" name="Text Box 2"/>
          <p:cNvSpPr txBox="1">
            <a:spLocks noChangeArrowheads="1"/>
          </p:cNvSpPr>
          <p:nvPr/>
        </p:nvSpPr>
        <p:spPr bwMode="auto">
          <a:xfrm>
            <a:off x="-4664" y="5420892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O, My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</a:t>
            </a: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5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779031" y="4171681"/>
            <a:ext cx="940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Bbm7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-7343" y="0"/>
            <a:ext cx="91567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Text Box 8">
            <a:hlinkClick r:id="rId8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Chorus 2</a:t>
            </a:r>
            <a:endParaRPr lang="en-US" sz="4000" b="1" dirty="0"/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-4762" y="3523981"/>
            <a:ext cx="9148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You’re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maker of each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moment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3" name="Text Box 11">
            <a:hlinkClick r:id="rId9"/>
          </p:cNvPr>
          <p:cNvSpPr txBox="1">
            <a:spLocks noChangeArrowheads="1"/>
          </p:cNvSpPr>
          <p:nvPr/>
        </p:nvSpPr>
        <p:spPr bwMode="auto">
          <a:xfrm>
            <a:off x="2360199" y="3219181"/>
            <a:ext cx="68396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Fm7</a:t>
            </a:r>
          </a:p>
        </p:txBody>
      </p:sp>
      <p:sp>
        <p:nvSpPr>
          <p:cNvPr id="34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5223870" y="3170515"/>
            <a:ext cx="53820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" name="Text Box 9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595230" y="1214928"/>
            <a:ext cx="9563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Eb/Ab</a:t>
            </a:r>
          </a:p>
        </p:txBody>
      </p:sp>
      <p:sp>
        <p:nvSpPr>
          <p:cNvPr id="37" name="Text Box 10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686815" y="1237535"/>
            <a:ext cx="103902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Db/Ab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5712734" y="2156872"/>
            <a:ext cx="38963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1" name="Text Box 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552850" y="1237535"/>
            <a:ext cx="56673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Ab</a:t>
            </a:r>
          </a:p>
        </p:txBody>
      </p:sp>
      <p:sp>
        <p:nvSpPr>
          <p:cNvPr id="42" name="Text Box 1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255598" y="1255773"/>
            <a:ext cx="991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Db/Ab</a:t>
            </a:r>
          </a:p>
        </p:txBody>
      </p:sp>
      <p:sp>
        <p:nvSpPr>
          <p:cNvPr id="43" name="Text Box 9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352800" y="2227615"/>
            <a:ext cx="9563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Eb/Ab</a:t>
            </a:r>
          </a:p>
        </p:txBody>
      </p:sp>
      <p:sp>
        <p:nvSpPr>
          <p:cNvPr id="45" name="Text Box 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594060" y="2228910"/>
            <a:ext cx="56673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46" name="Text Box 1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295563" y="2228910"/>
            <a:ext cx="96693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>
                <a:solidFill>
                  <a:srgbClr val="FF0000"/>
                </a:solidFill>
              </a:rPr>
              <a:t>Db</a:t>
            </a:r>
            <a:r>
              <a:rPr lang="en-US" sz="2000" b="1" u="sng" dirty="0">
                <a:solidFill>
                  <a:srgbClr val="FF0000"/>
                </a:solidFill>
              </a:rPr>
              <a:t>/</a:t>
            </a:r>
            <a:r>
              <a:rPr lang="en-US" sz="2000" b="1" u="sng" dirty="0" err="1">
                <a:solidFill>
                  <a:srgbClr val="FF0000"/>
                </a:solidFill>
              </a:rPr>
              <a:t>Ab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9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357" y="1143000"/>
            <a:ext cx="9131300" cy="5715000"/>
          </a:xfrm>
          <a:prstGeom prst="rect">
            <a:avLst/>
          </a:prstGeom>
          <a:solidFill>
            <a:srgbClr val="392738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17119" y="7340600"/>
            <a:ext cx="757872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You’re out beyond the furthest morning star close enough to hold me in Your  arm</a:t>
            </a:r>
          </a:p>
        </p:txBody>
      </p:sp>
      <p:sp>
        <p:nvSpPr>
          <p:cNvPr id="2056" name="Text Box 17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455219" y="7061200"/>
            <a:ext cx="7620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Bbm7</a:t>
            </a:r>
          </a:p>
        </p:txBody>
      </p:sp>
      <p:sp>
        <p:nvSpPr>
          <p:cNvPr id="71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5008044" y="7040562"/>
            <a:ext cx="4572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Ab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8322744" y="7010400"/>
            <a:ext cx="4572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Eb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-7343" y="0"/>
            <a:ext cx="91567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Text Box 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Bridge</a:t>
            </a:r>
            <a:endParaRPr lang="en-US" sz="4000" b="1" dirty="0"/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7130" y="1849050"/>
            <a:ext cx="9140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from age to age You reign In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Majesty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750081" y="1453594"/>
            <a:ext cx="3810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6431743" y="1453594"/>
            <a:ext cx="63817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</a:t>
            </a:r>
          </a:p>
        </p:txBody>
      </p:sp>
      <p:sp>
        <p:nvSpPr>
          <p:cNvPr id="49" name="Text Box 3"/>
          <p:cNvSpPr txBox="1">
            <a:spLocks noChangeArrowheads="1"/>
          </p:cNvSpPr>
          <p:nvPr/>
        </p:nvSpPr>
        <p:spPr bwMode="auto">
          <a:xfrm>
            <a:off x="-11920" y="2911009"/>
            <a:ext cx="91535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to-day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 You’re making miracles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 me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1493361" y="2590637"/>
            <a:ext cx="3810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5012518" y="2590637"/>
            <a:ext cx="84137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Ebsus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7164343" y="2467527"/>
            <a:ext cx="1117663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Eb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/F</a:t>
            </a:r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6479368" y="2590637"/>
            <a:ext cx="55245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Eb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863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357" y="1143000"/>
            <a:ext cx="9131300" cy="5715000"/>
          </a:xfrm>
          <a:prstGeom prst="rect">
            <a:avLst/>
          </a:prstGeom>
          <a:solidFill>
            <a:srgbClr val="7E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6722" y="2562459"/>
            <a:ext cx="91291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and I cry           my 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17119" y="7340600"/>
            <a:ext cx="757872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You’re out beyond the furthest morning star close enough to hold me in Your  arm</a:t>
            </a:r>
          </a:p>
        </p:txBody>
      </p:sp>
      <p:sp>
        <p:nvSpPr>
          <p:cNvPr id="2055" name="Text Box 14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718136" y="2227719"/>
            <a:ext cx="37709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D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2056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55219" y="7061200"/>
            <a:ext cx="7620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FF0000"/>
                </a:solidFill>
              </a:rPr>
              <a:t>Bbm7</a:t>
            </a:r>
          </a:p>
        </p:txBody>
      </p:sp>
      <p:sp>
        <p:nvSpPr>
          <p:cNvPr id="2057" name="Text Box 20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739756" y="4171681"/>
            <a:ext cx="93345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rgbClr val="FF0000"/>
                </a:solidFill>
              </a:rPr>
              <a:t>Fsus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59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428609" y="5126281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0000"/>
                </a:solidFill>
              </a:rPr>
              <a:t>Bb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3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49385" y="4171681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 smtClean="0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5008044" y="7040562"/>
            <a:ext cx="457200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Ab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8322744" y="7010400"/>
            <a:ext cx="457200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u="sng" dirty="0" err="1">
                <a:solidFill>
                  <a:srgbClr val="FF0000"/>
                </a:solidFill>
              </a:rPr>
              <a:t>Eb</a:t>
            </a:r>
            <a:endParaRPr lang="en-US" sz="16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2182" y="1569404"/>
            <a:ext cx="9156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Adonai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            I  lift up my heart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5" name="Text Box 2"/>
          <p:cNvSpPr txBox="1">
            <a:spLocks noChangeArrowheads="1"/>
          </p:cNvSpPr>
          <p:nvPr/>
        </p:nvSpPr>
        <p:spPr bwMode="auto">
          <a:xfrm>
            <a:off x="-19141" y="4479950"/>
            <a:ext cx="91481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Father of my hope and free--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dom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7" name="Text Box 2"/>
          <p:cNvSpPr txBox="1">
            <a:spLocks noChangeArrowheads="1"/>
          </p:cNvSpPr>
          <p:nvPr/>
        </p:nvSpPr>
        <p:spPr bwMode="auto">
          <a:xfrm>
            <a:off x="-4664" y="5420892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O, My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Adon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</a:t>
            </a: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5" name="Text Box 17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779031" y="4171681"/>
            <a:ext cx="940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Cm7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-7343" y="0"/>
            <a:ext cx="91567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Text Box 8">
            <a:hlinkClick r:id="rId9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Chorus 3</a:t>
            </a:r>
            <a:endParaRPr lang="en-US" sz="4000" b="1" dirty="0"/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-4762" y="3523981"/>
            <a:ext cx="9148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You’re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maker of each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moment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3" name="Text Box 11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2360198" y="3219181"/>
            <a:ext cx="840201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Gm7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34" name="Text Box 17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5826125" y="3219181"/>
            <a:ext cx="53820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0000"/>
                </a:solidFill>
              </a:rPr>
              <a:t>F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" name="Text Box 9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3548165" y="1255773"/>
            <a:ext cx="9563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F/Bb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41" name="Text Box 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677780" y="1275387"/>
            <a:ext cx="56673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42" name="Text Box 1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265542" y="1275387"/>
            <a:ext cx="991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rgbClr val="FF0000"/>
                </a:solidFill>
              </a:rPr>
              <a:t>Eb</a:t>
            </a:r>
            <a:r>
              <a:rPr lang="en-US" sz="2000" b="1" u="sng" dirty="0" smtClean="0">
                <a:solidFill>
                  <a:srgbClr val="FF0000"/>
                </a:solidFill>
              </a:rPr>
              <a:t>/Bb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30" name="Text Box 1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719217" y="1255773"/>
            <a:ext cx="991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rgbClr val="FF0000"/>
                </a:solidFill>
              </a:rPr>
              <a:t>Eb</a:t>
            </a:r>
            <a:r>
              <a:rPr lang="en-US" sz="2000" b="1" u="sng" dirty="0" smtClean="0">
                <a:solidFill>
                  <a:srgbClr val="FF0000"/>
                </a:solidFill>
              </a:rPr>
              <a:t>/Bb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31" name="Text Box 9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3274927" y="2227719"/>
            <a:ext cx="9563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F/Bb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35" name="Text Box 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552850" y="2222620"/>
            <a:ext cx="56673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39" name="Text Box 1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244518" y="2215735"/>
            <a:ext cx="99179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rgbClr val="FF0000"/>
                </a:solidFill>
              </a:rPr>
              <a:t>Eb</a:t>
            </a:r>
            <a:r>
              <a:rPr lang="en-US" sz="2000" b="1" u="sng" dirty="0" smtClean="0">
                <a:solidFill>
                  <a:srgbClr val="FF0000"/>
                </a:solidFill>
              </a:rPr>
              <a:t>/Bb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  <p:sp>
        <p:nvSpPr>
          <p:cNvPr id="40" name="Text Box 17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159448" y="5116022"/>
            <a:ext cx="538203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0000"/>
                </a:solidFill>
              </a:rPr>
              <a:t>F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699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357" y="1143000"/>
            <a:ext cx="9131300" cy="4962347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2" name="Rectangle 1"/>
          <p:cNvSpPr/>
          <p:nvPr/>
        </p:nvSpPr>
        <p:spPr bwMode="auto">
          <a:xfrm>
            <a:off x="-7343" y="0"/>
            <a:ext cx="91567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/>
              <a:t>Close</a:t>
            </a:r>
            <a:endParaRPr lang="en-US" sz="4000" b="1" dirty="0"/>
          </a:p>
        </p:txBody>
      </p:sp>
      <p:sp>
        <p:nvSpPr>
          <p:cNvPr id="29" name="Text Box 8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06358" y="1317495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rgbClr val="FF0000"/>
                </a:solidFill>
              </a:rPr>
              <a:t>Bbsus</a:t>
            </a:r>
            <a:r>
              <a:rPr lang="en-US" sz="2000" b="1" u="sng" dirty="0" smtClean="0">
                <a:solidFill>
                  <a:srgbClr val="FF0000"/>
                </a:solidFill>
              </a:rPr>
              <a:t>(2</a:t>
            </a:r>
            <a:r>
              <a:rPr lang="en-US" sz="2000" b="1" u="sng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0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178703" y="1305075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0000"/>
                </a:solidFill>
              </a:rPr>
              <a:t>Bb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971800" y="1305075"/>
            <a:ext cx="7064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0000"/>
                </a:solidFill>
              </a:rPr>
              <a:t>Dm7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810000" y="1305075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 smtClean="0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" name="Text Box 8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17119" y="2057400"/>
            <a:ext cx="115570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err="1" smtClean="0">
                <a:solidFill>
                  <a:srgbClr val="FF0000"/>
                </a:solidFill>
              </a:rPr>
              <a:t>Bbsus</a:t>
            </a:r>
            <a:r>
              <a:rPr lang="en-US" sz="2000" b="1" u="sng" dirty="0" smtClean="0">
                <a:solidFill>
                  <a:srgbClr val="FF0000"/>
                </a:solidFill>
              </a:rPr>
              <a:t>(2</a:t>
            </a:r>
            <a:r>
              <a:rPr lang="en-US" sz="2000" b="1" u="sng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1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689464" y="2044980"/>
            <a:ext cx="58242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0000"/>
                </a:solidFill>
              </a:rPr>
              <a:t>Bb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482561" y="2044980"/>
            <a:ext cx="7064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0000"/>
                </a:solidFill>
              </a:rPr>
              <a:t>Dm7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4320761" y="2044980"/>
            <a:ext cx="56337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u="sng" dirty="0" err="1" smtClean="0">
                <a:solidFill>
                  <a:srgbClr val="FF0000"/>
                </a:solidFill>
              </a:rPr>
              <a:t>Eb</a:t>
            </a:r>
            <a:endParaRPr lang="en-US" sz="2000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" name="Text Box 8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28231" y="2819400"/>
            <a:ext cx="56673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u="sng" dirty="0" smtClean="0">
                <a:solidFill>
                  <a:srgbClr val="FF0000"/>
                </a:solidFill>
              </a:rPr>
              <a:t>Bb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3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Data\Microsoft\Templates\Blank Presentation.pot</Template>
  <TotalTime>14165</TotalTime>
  <Words>444</Words>
  <Application>Microsoft Office PowerPoint</Application>
  <PresentationFormat>On-screen Show (4:3)</PresentationFormat>
  <Paragraphs>164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Counsellor</dc:creator>
  <cp:lastModifiedBy>Rodney B. Counsellor</cp:lastModifiedBy>
  <cp:revision>465</cp:revision>
  <dcterms:created xsi:type="dcterms:W3CDTF">2000-04-06T22:37:36Z</dcterms:created>
  <dcterms:modified xsi:type="dcterms:W3CDTF">2011-03-13T12:42:06Z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