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1215" r:id="rId2"/>
    <p:sldId id="1222" r:id="rId3"/>
    <p:sldId id="1223" r:id="rId4"/>
    <p:sldId id="1224" r:id="rId5"/>
    <p:sldId id="1225" r:id="rId6"/>
    <p:sldId id="1226" r:id="rId7"/>
    <p:sldId id="1229" r:id="rId8"/>
    <p:sldId id="1228" r:id="rId9"/>
    <p:sldId id="1230" r:id="rId10"/>
    <p:sldId id="1231" r:id="rId11"/>
    <p:sldId id="1232" r:id="rId12"/>
    <p:sldId id="1233" r:id="rId13"/>
    <p:sldId id="1234" r:id="rId14"/>
    <p:sldId id="1235" r:id="rId15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onotype Corsiva" pitchFamily="66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onotype Corsiva" pitchFamily="66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onotype Corsiva" pitchFamily="66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onotype Corsiva" pitchFamily="66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onotype Corsiva" pitchFamily="66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onotype Corsiva" pitchFamily="66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onotype Corsiva" pitchFamily="66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onotype Corsiva" pitchFamily="66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onotype Corsiva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813" autoAdjust="0"/>
    <p:restoredTop sz="94550" autoAdjust="0"/>
  </p:normalViewPr>
  <p:slideViewPr>
    <p:cSldViewPr>
      <p:cViewPr varScale="1">
        <p:scale>
          <a:sx n="75" d="100"/>
          <a:sy n="75" d="100"/>
        </p:scale>
        <p:origin x="-125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208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pitchFamily="18" charset="0"/>
              </a:defRPr>
            </a:lvl1pPr>
          </a:lstStyle>
          <a:p>
            <a:fld id="{BE6768B3-BF6A-4477-9097-87B0613624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55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6768B3-BF6A-4477-9097-87B06136244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13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E07F2-1137-4D6D-A365-960EC94987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29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980FA-1A05-4D49-8B05-DE742E99E8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4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57C48-2E72-473F-87DA-35FC9679E7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7EA79-7834-4282-9041-D7D1794073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38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D9545-EA42-42A2-8129-C6225F399D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4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9F715-BAFF-42DC-9179-4F967F2D0D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6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F98C4-DC36-4194-ADE3-E75E13E571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35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174E5-48E5-4EA7-AAAB-D325B9425D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3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272765-A987-44AA-A353-5A87C79EB2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1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46FA4-7CAA-40CE-A230-1BD0E0CFAE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135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A25C1-FDE7-491F-B5AB-260B7C20FD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6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CC">
                <a:gamma/>
                <a:shade val="76078"/>
                <a:invGamma/>
              </a:srgbClr>
            </a:gs>
            <a:gs pos="100000">
              <a:srgbClr val="3366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fld id="{44210623-2FB6-40A6-AA29-A6DE3994135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0" y="754559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One single drop of rain</a:t>
            </a:r>
          </a:p>
        </p:txBody>
      </p:sp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0" y="168827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Your salty tear </a:t>
            </a:r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became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257989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blue ocean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0" y="754559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One </a:t>
            </a: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timid faithful knock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0" y="168827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resounds upon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257989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the Rock of Ages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39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-37214" y="4572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One </a:t>
            </a: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trembling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-96520" y="138053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heart and soul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-96520" y="2149935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becomes a Servant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-37214" y="29718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bold and courageous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8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0" y="754559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You call across 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0" y="168827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the </a:t>
            </a: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mountains and the seas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-20320" y="26116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 answer from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34290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the deepest part of me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55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0" y="15240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Oh, from age to age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0" y="2457711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You reign in Majesty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97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25991" y="132955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And today,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50800" y="227828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You’re making miracles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5991" y="3180457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in me . . .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03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0" y="754559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One </a:t>
            </a: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tiny grain of sand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0" y="168827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turning in my hand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-20320" y="26116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 world in motion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63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-20320" y="9144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You’re out beyond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0" y="168827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the furthest morning star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0320" y="254679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and close enough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34290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to hold me in Your arms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40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-30480" y="2025075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</a:t>
            </a:r>
            <a:r>
              <a:rPr lang="en-US" sz="9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Adonai</a:t>
            </a: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. . .</a:t>
            </a:r>
            <a:endParaRPr lang="en-US" sz="9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19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0" y="168827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 lift up my heart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-20320" y="26116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and I cry . . .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18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-30480" y="2025075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My </a:t>
            </a:r>
            <a:r>
              <a:rPr lang="en-US" sz="9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Adonai</a:t>
            </a: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 . .</a:t>
            </a:r>
            <a:endParaRPr lang="en-US" sz="9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49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0" y="168827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You’re the Maker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-20320" y="26116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Maker of Each Moment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44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9" name="Text Box 3"/>
          <p:cNvSpPr txBox="1">
            <a:spLocks noChangeArrowheads="1"/>
          </p:cNvSpPr>
          <p:nvPr/>
        </p:nvSpPr>
        <p:spPr bwMode="auto">
          <a:xfrm>
            <a:off x="0" y="168827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Father of my Hope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-20320" y="261160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</a:t>
            </a:r>
            <a:r>
              <a:rPr 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and Freedom . . .</a:t>
            </a:r>
            <a:endParaRPr lang="en-US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15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338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Oh My</a:t>
            </a:r>
            <a:endParaRPr lang="en-US" sz="9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2697126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</a:t>
            </a:r>
            <a:r>
              <a:rPr lang="en-US" sz="9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Adonai</a:t>
            </a: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 . .</a:t>
            </a:r>
            <a:endParaRPr lang="en-US" sz="9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31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Corsiva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Corsiva" pitchFamily="66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Data\Microsoft\Templates\Blank Presentation.pot</Template>
  <TotalTime>87058</TotalTime>
  <Words>148</Words>
  <Application>Microsoft Office PowerPoint</Application>
  <PresentationFormat>On-screen Show (4:3)</PresentationFormat>
  <Paragraphs>37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Nations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 Counsellor</dc:creator>
  <cp:lastModifiedBy>Rod Counsellor</cp:lastModifiedBy>
  <cp:revision>530</cp:revision>
  <dcterms:created xsi:type="dcterms:W3CDTF">2000-04-04T23:34:29Z</dcterms:created>
  <dcterms:modified xsi:type="dcterms:W3CDTF">2011-03-10T11:26:42Z</dcterms:modified>
</cp:coreProperties>
</file>