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404" r:id="rId2"/>
    <p:sldId id="405" r:id="rId3"/>
    <p:sldId id="415" r:id="rId4"/>
    <p:sldId id="421" r:id="rId5"/>
    <p:sldId id="423" r:id="rId6"/>
    <p:sldId id="422" r:id="rId7"/>
    <p:sldId id="424" r:id="rId8"/>
    <p:sldId id="413" r:id="rId9"/>
    <p:sldId id="425" r:id="rId10"/>
    <p:sldId id="42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335EB3"/>
    <a:srgbClr val="FF0000"/>
    <a:srgbClr val="FFFF00"/>
    <a:srgbClr val="FF505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8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9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9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BB4B9C-050A-4A19-9B40-0F252D236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33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61B50-829A-40E4-A8EB-89DCB62B10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7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130DA-60E8-4AED-AC8E-59BA472665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75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07D92-BD89-4AF7-8A46-E187878ABC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00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1D04A-2C63-4738-BB30-0AC51BE50B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86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DB5EE-002F-4BF0-951C-9BF7446F9A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1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F89B-17D5-4B15-BE52-162257189F2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59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FE8F1-1E10-4BC8-B4C9-A554A8ABEA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71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51D28-56D9-4388-B592-9F3C645FF8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6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C8848-2445-434C-A5E4-63D5904CA2A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75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F07FA-50B0-4F4A-AC73-31228F3009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16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DD49A-E0C9-413D-9D95-4A309D8C29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0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747E2DA-6186-42CE-817A-EFA21AE09EC5}" type="slidenum">
              <a:rPr lang="en-US">
                <a:solidFill>
                  <a:srgbClr val="000000"/>
                </a:solidFill>
                <a:latin typeface="Times New Roman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95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A/1/" TargetMode="External"/><Relationship Id="rId3" Type="http://schemas.openxmlformats.org/officeDocument/2006/relationships/hyperlink" Target="http://www.nationschurch.org/mu_songs/ppt_helper/190" TargetMode="External"/><Relationship Id="rId7" Type="http://schemas.openxmlformats.org/officeDocument/2006/relationships/hyperlink" Target="http://dev.agodsendtech.com/mu_chords/quickimages/0/D/1/" TargetMode="External"/><Relationship Id="rId2" Type="http://schemas.openxmlformats.org/officeDocument/2006/relationships/hyperlink" Target="http://dev.agodsendtech.com/mu_songs/edit/000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/1/" TargetMode="External"/><Relationship Id="rId5" Type="http://schemas.openxmlformats.org/officeDocument/2006/relationships/image" Target="../media/image1.gif"/><Relationship Id="rId4" Type="http://schemas.openxmlformats.org/officeDocument/2006/relationships/hyperlink" Target="http://dev.agodsendtech.com/mu_chords/quickimages/0/Ab/7/" TargetMode="External"/><Relationship Id="rId9" Type="http://schemas.openxmlformats.org/officeDocument/2006/relationships/hyperlink" Target="http://dev.agodsendtech.com/mu_chords/quickimages/0/G/1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D/1/" TargetMode="External"/><Relationship Id="rId3" Type="http://schemas.openxmlformats.org/officeDocument/2006/relationships/hyperlink" Target="http://dev.agodsendtech.com/mu_chords/quickimages/0/C" TargetMode="External"/><Relationship Id="rId7" Type="http://schemas.openxmlformats.org/officeDocument/2006/relationships/hyperlink" Target="http://dev.agodsendtech.com/mu_chords/quickimages/0F" TargetMode="External"/><Relationship Id="rId12" Type="http://schemas.openxmlformats.org/officeDocument/2006/relationships/hyperlink" Target="http://dev.agodsendtech.com/mu_chords/quickimages/0/A/2/" TargetMode="External"/><Relationship Id="rId2" Type="http://schemas.openxmlformats.org/officeDocument/2006/relationships/hyperlink" Target="http://dev.agodsendtech.com/mu_chords/quickimages/0/A/1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G" TargetMode="External"/><Relationship Id="rId11" Type="http://schemas.openxmlformats.org/officeDocument/2006/relationships/hyperlink" Target="http://dev.agodsendtech.com/mu_chords/quickimages/0/Ab/7/" TargetMode="External"/><Relationship Id="rId5" Type="http://schemas.openxmlformats.org/officeDocument/2006/relationships/hyperlink" Target="http://dev.agodsendtech.com/mu_chords/quickimages/0/E/1/" TargetMode="External"/><Relationship Id="rId10" Type="http://schemas.openxmlformats.org/officeDocument/2006/relationships/hyperlink" Target="http://dev.agodsendtech.com/mu_chords/quickimages/0/F" TargetMode="External"/><Relationship Id="rId4" Type="http://schemas.openxmlformats.org/officeDocument/2006/relationships/hyperlink" Target="http://dev.agodsendtech.com/mu_chords/quickimages/0/B/1/" TargetMode="External"/><Relationship Id="rId9" Type="http://schemas.openxmlformats.org/officeDocument/2006/relationships/hyperlink" Target="http://dev.agodsendtech.com/mu_chords/quickimages/0/G/1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E/1/" TargetMode="External"/><Relationship Id="rId7" Type="http://schemas.openxmlformats.org/officeDocument/2006/relationships/hyperlink" Target="http://dev.agodsendtech.com/mu_chords/quickimages/0/A/2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/1/" TargetMode="External"/><Relationship Id="rId5" Type="http://schemas.openxmlformats.org/officeDocument/2006/relationships/hyperlink" Target="http://dev.agodsendtech.com/mu_chords/quickimages/0/A/1/" TargetMode="External"/><Relationship Id="rId4" Type="http://schemas.openxmlformats.org/officeDocument/2006/relationships/hyperlink" Target="http://dev.agodsendtech.com/mu_chords/quickimages/0/B/1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F" TargetMode="External"/><Relationship Id="rId3" Type="http://schemas.openxmlformats.org/officeDocument/2006/relationships/hyperlink" Target="http://dev.agodsendtech.com/mu_chords/quickimages/0/A/1/" TargetMode="External"/><Relationship Id="rId7" Type="http://schemas.openxmlformats.org/officeDocument/2006/relationships/hyperlink" Target="http://dev.agodsendtech.com/mu_chords/quickimages/0/G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/1/" TargetMode="External"/><Relationship Id="rId11" Type="http://schemas.openxmlformats.org/officeDocument/2006/relationships/hyperlink" Target="http://dev.agodsendtech.com/mu_chords/quickimages/0/F" TargetMode="External"/><Relationship Id="rId5" Type="http://schemas.openxmlformats.org/officeDocument/2006/relationships/hyperlink" Target="http://dev.agodsendtech.com/mu_chords/quickimages/0/B/1/" TargetMode="External"/><Relationship Id="rId10" Type="http://schemas.openxmlformats.org/officeDocument/2006/relationships/hyperlink" Target="http://dev.agodsendtech.com/mu_chords/quickimages/0/G/1/" TargetMode="External"/><Relationship Id="rId4" Type="http://schemas.openxmlformats.org/officeDocument/2006/relationships/hyperlink" Target="http://dev.agodsendtech.com/mu_chords/quickimages/0/C" TargetMode="External"/><Relationship Id="rId9" Type="http://schemas.openxmlformats.org/officeDocument/2006/relationships/hyperlink" Target="http://dev.agodsendtech.com/mu_chords/quickimages/0/D/1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E/1/" TargetMode="External"/><Relationship Id="rId7" Type="http://schemas.openxmlformats.org/officeDocument/2006/relationships/hyperlink" Target="http://dev.agodsendtech.com/mu_chords/quickimages/0/A/2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/1/" TargetMode="External"/><Relationship Id="rId5" Type="http://schemas.openxmlformats.org/officeDocument/2006/relationships/hyperlink" Target="http://dev.agodsendtech.com/mu_chords/quickimages/0/A/1/" TargetMode="External"/><Relationship Id="rId4" Type="http://schemas.openxmlformats.org/officeDocument/2006/relationships/hyperlink" Target="http://dev.agodsendtech.com/mu_chords/quickimages/0/B/1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E/1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G/1/" TargetMode="External"/><Relationship Id="rId5" Type="http://schemas.openxmlformats.org/officeDocument/2006/relationships/hyperlink" Target="http://dev.agodsendtech.com/mu_chords/quickimages/0/A/1/" TargetMode="External"/><Relationship Id="rId4" Type="http://schemas.openxmlformats.org/officeDocument/2006/relationships/hyperlink" Target="http://dev.agodsendtech.com/mu_chords/quickimages/0/D/1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F" TargetMode="External"/><Relationship Id="rId3" Type="http://schemas.openxmlformats.org/officeDocument/2006/relationships/hyperlink" Target="http://dev.agodsendtech.com/mu_chords/quickimages/0/A/1/" TargetMode="External"/><Relationship Id="rId7" Type="http://schemas.openxmlformats.org/officeDocument/2006/relationships/hyperlink" Target="http://dev.agodsendtech.com/mu_chords/quickimages/0/G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E/1/" TargetMode="External"/><Relationship Id="rId11" Type="http://schemas.openxmlformats.org/officeDocument/2006/relationships/hyperlink" Target="http://dev.agodsendtech.com/mu_chords/quickimages/0/F" TargetMode="External"/><Relationship Id="rId5" Type="http://schemas.openxmlformats.org/officeDocument/2006/relationships/hyperlink" Target="http://dev.agodsendtech.com/mu_chords/quickimages/0/B/1/" TargetMode="External"/><Relationship Id="rId10" Type="http://schemas.openxmlformats.org/officeDocument/2006/relationships/hyperlink" Target="http://dev.agodsendtech.com/mu_chords/quickimages/0/G/1/" TargetMode="External"/><Relationship Id="rId4" Type="http://schemas.openxmlformats.org/officeDocument/2006/relationships/hyperlink" Target="http://dev.agodsendtech.com/mu_chords/quickimages/0/C" TargetMode="External"/><Relationship Id="rId9" Type="http://schemas.openxmlformats.org/officeDocument/2006/relationships/hyperlink" Target="http://dev.agodsendtech.com/mu_chords/quickimages/0/D/1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E/1/" TargetMode="External"/><Relationship Id="rId7" Type="http://schemas.openxmlformats.org/officeDocument/2006/relationships/hyperlink" Target="http://dev.agodsendtech.com/mu_chords/quickimages/0/A/2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D/1/" TargetMode="External"/><Relationship Id="rId5" Type="http://schemas.openxmlformats.org/officeDocument/2006/relationships/hyperlink" Target="http://dev.agodsendtech.com/mu_chords/quickimages/0/A/1/" TargetMode="External"/><Relationship Id="rId4" Type="http://schemas.openxmlformats.org/officeDocument/2006/relationships/hyperlink" Target="http://dev.agodsendtech.com/mu_chords/quickimages/0/B/1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v.agodsendtech.com/mu_chords/quickimages/0/A/1/" TargetMode="External"/><Relationship Id="rId2" Type="http://schemas.openxmlformats.org/officeDocument/2006/relationships/hyperlink" Target="http://dev.agodsendtech.com/mu_chords/quickimages/0/Ab/7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G/1/" TargetMode="External"/><Relationship Id="rId5" Type="http://schemas.openxmlformats.org/officeDocument/2006/relationships/hyperlink" Target="http://dev.agodsendtech.com/mu_chords/quickimages/0/D/1/" TargetMode="External"/><Relationship Id="rId4" Type="http://schemas.openxmlformats.org/officeDocument/2006/relationships/hyperlink" Target="http://dev.agodsendtech.com/mu_chords/quickimages/0/E/1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dev.agodsendtech.com/mu_chords/quickimages/0/G" TargetMode="External"/><Relationship Id="rId3" Type="http://schemas.openxmlformats.org/officeDocument/2006/relationships/hyperlink" Target="http://dev.agodsendtech.com/mu_chords/quickimages/0/B/1/" TargetMode="External"/><Relationship Id="rId7" Type="http://schemas.openxmlformats.org/officeDocument/2006/relationships/hyperlink" Target="http://dev.agodsendtech.com/mu_chords/quickimages/0/C" TargetMode="External"/><Relationship Id="rId12" Type="http://schemas.openxmlformats.org/officeDocument/2006/relationships/hyperlink" Target="http://dev.agodsendtech.com/mu_chords/quickimages/0/Ab/7/" TargetMode="External"/><Relationship Id="rId2" Type="http://schemas.openxmlformats.org/officeDocument/2006/relationships/hyperlink" Target="http://dev.agodsendtech.com/mu_chords/quickimages/0/E/1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ev.agodsendtech.com/mu_chords/quickimages/0/A/2/" TargetMode="External"/><Relationship Id="rId11" Type="http://schemas.openxmlformats.org/officeDocument/2006/relationships/hyperlink" Target="http://dev.agodsendtech.com/mu_chords/quickimages/0/F" TargetMode="External"/><Relationship Id="rId5" Type="http://schemas.openxmlformats.org/officeDocument/2006/relationships/hyperlink" Target="http://dev.agodsendtech.com/mu_chords/quickimages/0/D/1/" TargetMode="External"/><Relationship Id="rId10" Type="http://schemas.openxmlformats.org/officeDocument/2006/relationships/hyperlink" Target="http://dev.agodsendtech.com/mu_chords/quickimages/0/G/1/" TargetMode="External"/><Relationship Id="rId4" Type="http://schemas.openxmlformats.org/officeDocument/2006/relationships/hyperlink" Target="http://dev.agodsendtech.com/mu_chords/quickimages/0/A/1/" TargetMode="External"/><Relationship Id="rId9" Type="http://schemas.openxmlformats.org/officeDocument/2006/relationships/hyperlink" Target="http://dev.agodsendtech.com/mu_chords/quickimages/0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493448" y="9559"/>
            <a:ext cx="3650552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Song ID: </a:t>
            </a:r>
            <a:r>
              <a:rPr 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0000</a:t>
            </a:r>
            <a:endParaRPr lang="en-US" sz="2000" u="sng" dirty="0">
              <a:solidFill>
                <a:srgbClr val="2D2DB9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Rectangle 1"/>
          <p:cNvSpPr>
            <a:spLocks noChangeArrowheads="1"/>
          </p:cNvSpPr>
          <p:nvPr/>
        </p:nvSpPr>
        <p:spPr bwMode="auto">
          <a:xfrm>
            <a:off x="12700" y="2036075"/>
            <a:ext cx="9131300" cy="19812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6" name="Text Box 8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2700" y="1328189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00"/>
                </a:solidFill>
              </a:rPr>
              <a:t>Intro</a:t>
            </a:r>
            <a:endParaRPr lang="en-US" sz="4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Q:\webroot\img\icons\speaker.gif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511" y="88709"/>
            <a:ext cx="3524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4594" y="681858"/>
            <a:ext cx="3221182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James Taylor</a:t>
            </a:r>
            <a:endParaRPr lang="en-US" sz="36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5" name="Text Box 8"/>
          <p:cNvSpPr txBox="1">
            <a:spLocks noChangeArrowheads="1"/>
          </p:cNvSpPr>
          <p:nvPr/>
        </p:nvSpPr>
        <p:spPr bwMode="auto">
          <a:xfrm>
            <a:off x="-20782" y="0"/>
            <a:ext cx="6954982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Tell on the Mountain</a:t>
            </a:r>
            <a:endParaRPr lang="en-US" sz="48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1075582" y="263840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9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487013" y="2653405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0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209800" y="265340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" name="Text Box 1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3598202" y="265340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12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3979714" y="265340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3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4773626" y="265340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58007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0" y="1236189"/>
            <a:ext cx="9164782" cy="366543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83" name="Text Box 3"/>
          <p:cNvSpPr txBox="1">
            <a:spLocks noChangeArrowheads="1"/>
          </p:cNvSpPr>
          <p:nvPr/>
        </p:nvSpPr>
        <p:spPr bwMode="auto">
          <a:xfrm>
            <a:off x="-22205" y="1702796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Guess I was a seeker      I sought him both night and day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11406" y="3459897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kern="0" dirty="0" smtClean="0">
                <a:solidFill>
                  <a:srgbClr val="FFFFFF"/>
                </a:solidFill>
              </a:rPr>
              <a:t>    Down in a manger     the  humble child was born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86" name="Text Box 4"/>
          <p:cNvSpPr txBox="1">
            <a:spLocks noChangeArrowheads="1"/>
          </p:cNvSpPr>
          <p:nvPr/>
        </p:nvSpPr>
        <p:spPr bwMode="auto">
          <a:xfrm>
            <a:off x="-127" y="2581504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 I asked the Lord to help me      He showed me the way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0" y="4408655"/>
            <a:ext cx="9240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God sent His salvation      on that Christmas morn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59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624733" y="130253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52652" y="1302686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191236" y="131238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873088" y="130253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85437" y="2181394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72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757057" y="2226043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3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4204463" y="223451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4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567320" y="2226043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6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6434846" y="2226043"/>
            <a:ext cx="792160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F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77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7445536" y="223451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8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74586" y="307718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79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1753670" y="3081919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80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519396" y="3081919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98" name="Text Box 1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5814021" y="308191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99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434846" y="3081919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6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63179" y="400461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17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229734" y="4004619"/>
            <a:ext cx="790616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C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118" name="Text Box 12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3542343" y="4011890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F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9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4499211" y="4011890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0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886891" y="401189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1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414336" y="401189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0" y="0"/>
            <a:ext cx="9164782" cy="12206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 kern="0" dirty="0" smtClean="0">
              <a:solidFill>
                <a:srgbClr val="000000"/>
              </a:solidFill>
            </a:endParaRPr>
          </a:p>
        </p:txBody>
      </p:sp>
      <p:sp>
        <p:nvSpPr>
          <p:cNvPr id="123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804820" y="48327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24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3480401" y="496692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7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4346670" y="496692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8" name="Text Box 1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5316000" y="49669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130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903711" y="496692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3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767014" y="49669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32" name="Text Box 8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1125174" y="329384"/>
            <a:ext cx="1520476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00000"/>
                </a:solidFill>
              </a:rPr>
              <a:t>Tag:</a:t>
            </a:r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-20782" y="4849209"/>
            <a:ext cx="9164782" cy="2046257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50" name="Text Box 3"/>
          <p:cNvSpPr txBox="1">
            <a:spLocks noChangeArrowheads="1"/>
          </p:cNvSpPr>
          <p:nvPr/>
        </p:nvSpPr>
        <p:spPr bwMode="auto">
          <a:xfrm>
            <a:off x="38667" y="5332192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638" y="6193967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2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84018" y="493208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3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234982" y="493208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4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383062" y="4932082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5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4754657" y="5805002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6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46316" y="4933846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5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84018" y="579385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82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773688" y="580461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85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2318014" y="5805002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87" name="Text Box 12">
            <a:hlinkClick r:id="rId12"/>
          </p:cNvPr>
          <p:cNvSpPr txBox="1">
            <a:spLocks noChangeArrowheads="1"/>
          </p:cNvSpPr>
          <p:nvPr/>
        </p:nvSpPr>
        <p:spPr bwMode="auto">
          <a:xfrm>
            <a:off x="3161857" y="5803384"/>
            <a:ext cx="860055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88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546512" y="579385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828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2872" y="27432"/>
            <a:ext cx="304095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00"/>
                </a:solidFill>
              </a:rPr>
              <a:t>Chorus </a:t>
            </a:r>
            <a:r>
              <a:rPr lang="en-US" sz="3200" b="1" dirty="0" smtClean="0">
                <a:solidFill>
                  <a:srgbClr val="000000"/>
                </a:solidFill>
              </a:rPr>
              <a:t>1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-20782" y="1220640"/>
            <a:ext cx="9164782" cy="472296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8667" y="1703623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5638" y="2565398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------ is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3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234982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8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83062" y="130351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9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54657" y="2176433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46316" y="1305277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1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2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73688" y="217605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3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318014" y="217643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4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55676" y="2165288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46512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-3328" y="3782175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-26357" y="4643950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192987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0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41067" y="338206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12662" y="425498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2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04321" y="3383829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4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31693" y="425460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5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276019" y="425498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6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13681" y="4243840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7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04517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9267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6867" y="679763"/>
            <a:ext cx="9160867" cy="61782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2872" y="27432"/>
            <a:ext cx="304095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00"/>
                </a:solidFill>
              </a:rPr>
              <a:t>Verse </a:t>
            </a:r>
            <a:r>
              <a:rPr lang="en-US" sz="3200" b="1" dirty="0" smtClean="0">
                <a:solidFill>
                  <a:srgbClr val="000000"/>
                </a:solidFill>
              </a:rPr>
              <a:t>1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-20782" y="1159306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Shepherds watching   over their flocks by night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12829" y="2916407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kern="0" dirty="0" smtClean="0">
                <a:solidFill>
                  <a:srgbClr val="FFFFFF"/>
                </a:solidFill>
              </a:rPr>
              <a:t>    They feared and they trembled  and  high above the earth----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1296" y="2038014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 Out the darkness there  rose  a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heavenly  light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1423" y="3865165"/>
            <a:ext cx="9240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Rang out an angel  chorus  telling  of  the  </a:t>
            </a:r>
            <a:r>
              <a:rPr lang="en-US" kern="0" dirty="0" err="1" smtClean="0">
                <a:solidFill>
                  <a:srgbClr val="FFFFFF"/>
                </a:solidFill>
              </a:rPr>
              <a:t>Saviour’s</a:t>
            </a:r>
            <a:r>
              <a:rPr lang="en-US" kern="0" dirty="0" smtClean="0">
                <a:solidFill>
                  <a:srgbClr val="FFFFFF"/>
                </a:solidFill>
              </a:rPr>
              <a:t>  birth---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9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143967" y="76889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54075" y="759196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400988" y="76889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2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583594" y="75919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3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86860" y="1637904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4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47800" y="1660394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261651" y="1660394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6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4277219" y="1660394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7" name="Text Box 17">
            <a:hlinkClick r:id="rId8"/>
          </p:cNvPr>
          <p:cNvSpPr txBox="1">
            <a:spLocks noChangeArrowheads="1"/>
          </p:cNvSpPr>
          <p:nvPr/>
        </p:nvSpPr>
        <p:spPr bwMode="auto">
          <a:xfrm>
            <a:off x="5439209" y="1660394"/>
            <a:ext cx="792160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F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4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16661" y="1660394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9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76009" y="253369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0" name="Text Box 1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3103020" y="2516297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1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4855300" y="2538429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2" name="Text Box 12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6717400" y="253842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5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7140490" y="2538429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4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64602" y="3461129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5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755449" y="3465055"/>
            <a:ext cx="790616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C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56" name="Text Box 12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3773060" y="3465055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F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7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5628749" y="3471241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896995" y="3471241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9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7241692" y="3472326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8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2872" y="27432"/>
            <a:ext cx="304095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00"/>
                </a:solidFill>
              </a:rPr>
              <a:t>Chorus 2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-20782" y="1220640"/>
            <a:ext cx="9164782" cy="472296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8667" y="1703623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5638" y="2565398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Christ is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3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234982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8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83062" y="130351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9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54657" y="2176433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46316" y="1305277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1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2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73688" y="217605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3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318014" y="217643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4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55676" y="2165288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46512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-3328" y="3782175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-26357" y="4643950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192987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0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41067" y="338206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12662" y="425498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2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04321" y="3383829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4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31693" y="425460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5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276019" y="425498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6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13681" y="4243840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7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04517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53423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"/>
          <p:cNvSpPr>
            <a:spLocks noChangeArrowheads="1"/>
          </p:cNvSpPr>
          <p:nvPr/>
        </p:nvSpPr>
        <p:spPr bwMode="auto">
          <a:xfrm>
            <a:off x="12700" y="2036075"/>
            <a:ext cx="9131300" cy="1981200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6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700" y="1328189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00"/>
                </a:solidFill>
              </a:rPr>
              <a:t>Tag</a:t>
            </a:r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220396" y="282662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733800" y="2826620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0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578350" y="284004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864959" y="28400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12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275874" y="282662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7182590" y="28400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83079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6867" y="679763"/>
            <a:ext cx="9160867" cy="61782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2872" y="27432"/>
            <a:ext cx="304095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00"/>
                </a:solidFill>
              </a:rPr>
              <a:t>Verse </a:t>
            </a:r>
            <a:r>
              <a:rPr lang="en-US" sz="3200" b="1" dirty="0" smtClean="0">
                <a:solidFill>
                  <a:srgbClr val="000000"/>
                </a:solidFill>
              </a:rPr>
              <a:t>2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-44410" y="1215393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Guess I was a seeker      I sought him both night and day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-10799" y="2972494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kern="0" dirty="0" smtClean="0">
                <a:solidFill>
                  <a:srgbClr val="FFFFFF"/>
                </a:solidFill>
              </a:rPr>
              <a:t>    Down in a manger     the  humble child was born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-22332" y="2094101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 I asked the Lord to help me      He showed me the way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602528" y="81513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6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30447" y="815283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0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169031" y="82498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6850883" y="81513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2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63232" y="1693991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63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734852" y="1738640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4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4182258" y="174710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5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5545115" y="1738640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6" name="Text Box 17">
            <a:hlinkClick r:id="rId8"/>
          </p:cNvPr>
          <p:cNvSpPr txBox="1">
            <a:spLocks noChangeArrowheads="1"/>
          </p:cNvSpPr>
          <p:nvPr/>
        </p:nvSpPr>
        <p:spPr bwMode="auto">
          <a:xfrm>
            <a:off x="6412641" y="1738640"/>
            <a:ext cx="792160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F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67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7423331" y="1747107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8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52381" y="258978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69" name="Text Box 1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1731465" y="2594516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0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497191" y="2594516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1" name="Text Box 12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5791816" y="259451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72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412641" y="2594516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3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40974" y="3517216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74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207529" y="3517216"/>
            <a:ext cx="790616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C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75" name="Text Box 12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3520138" y="3524487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F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6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4477006" y="3524487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7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864686" y="352448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392131" y="3524487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71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22872" y="27432"/>
            <a:ext cx="3040952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00"/>
                </a:solidFill>
              </a:rPr>
              <a:t>Chorus 2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-20782" y="1220640"/>
            <a:ext cx="9164782" cy="472296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8667" y="1703623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5638" y="2565398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------ is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3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234982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8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83062" y="130351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9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54657" y="2176433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46316" y="1305277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1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84018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2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73688" y="217605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3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318014" y="217643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4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55676" y="2165288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45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46512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-3328" y="3782175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-26357" y="4643950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4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192987" y="338206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0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341067" y="338206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1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4712662" y="425498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2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204321" y="3383829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3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2023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4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31693" y="425460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5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276019" y="4254985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6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113681" y="4243840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7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504517" y="424384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97245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5357" y="1143000"/>
            <a:ext cx="9131300" cy="57150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-7343" y="0"/>
            <a:ext cx="91567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0" name="Text Box 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59448" y="228600"/>
            <a:ext cx="3040952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00000"/>
                </a:solidFill>
              </a:rPr>
              <a:t>Close</a:t>
            </a:r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-2535" y="3284565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                                                                             Jesus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20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229021" y="289560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2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8020876" y="288445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28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28762" y="287247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29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062136" y="2872475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0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928405" y="287247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1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058193" y="287247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32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465692" y="285905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33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348749" y="287247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73896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-20782" y="1220640"/>
            <a:ext cx="9164782" cy="2046257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8667" y="1703623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Go tell it on mountain   over the hills and  every-where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5638" y="2565398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Go tell it on the  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moun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-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tain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that  Jesus Christ is born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-34568" y="3213412"/>
            <a:ext cx="9164782" cy="366543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kern="0" smtClean="0">
              <a:solidFill>
                <a:srgbClr val="000000"/>
              </a:solidFill>
            </a:endParaRPr>
          </a:p>
        </p:txBody>
      </p:sp>
      <p:sp>
        <p:nvSpPr>
          <p:cNvPr id="83" name="Text Box 3"/>
          <p:cNvSpPr txBox="1">
            <a:spLocks noChangeArrowheads="1"/>
          </p:cNvSpPr>
          <p:nvPr/>
        </p:nvSpPr>
        <p:spPr bwMode="auto">
          <a:xfrm>
            <a:off x="-34568" y="3667007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Shepherds watching   over their flocks by night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-957" y="5424108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kern="0" dirty="0" smtClean="0">
                <a:solidFill>
                  <a:srgbClr val="FFFFFF"/>
                </a:solidFill>
              </a:rPr>
              <a:t>    They feared and they trembled  and  high above the earth----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86" name="Text Box 4"/>
          <p:cNvSpPr txBox="1">
            <a:spLocks noChangeArrowheads="1"/>
          </p:cNvSpPr>
          <p:nvPr/>
        </p:nvSpPr>
        <p:spPr bwMode="auto">
          <a:xfrm>
            <a:off x="-12490" y="4545715"/>
            <a:ext cx="9164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  Out the darkness there  rose  a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  heavenly  light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93" name="Text Box 5"/>
          <p:cNvSpPr txBox="1">
            <a:spLocks noChangeArrowheads="1"/>
          </p:cNvSpPr>
          <p:nvPr/>
        </p:nvSpPr>
        <p:spPr bwMode="auto">
          <a:xfrm>
            <a:off x="-12363" y="6372866"/>
            <a:ext cx="9240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kern="0" dirty="0" smtClean="0">
                <a:solidFill>
                  <a:srgbClr val="FFFFFF"/>
                </a:solidFill>
              </a:rPr>
              <a:t>    Rang out an angel  chorus  telling  of  the  </a:t>
            </a:r>
            <a:r>
              <a:rPr lang="en-US" kern="0" dirty="0" err="1" smtClean="0">
                <a:solidFill>
                  <a:srgbClr val="FFFFFF"/>
                </a:solidFill>
              </a:rPr>
              <a:t>Saviour’s</a:t>
            </a:r>
            <a:r>
              <a:rPr lang="en-US" kern="0" dirty="0" smtClean="0">
                <a:solidFill>
                  <a:srgbClr val="FFFFFF"/>
                </a:solidFill>
              </a:rPr>
              <a:t>  birth---</a:t>
            </a:r>
            <a:endParaRPr lang="en-US" kern="0" dirty="0">
              <a:solidFill>
                <a:srgbClr val="FFFFFF"/>
              </a:solidFill>
            </a:endParaRPr>
          </a:p>
        </p:txBody>
      </p:sp>
      <p:sp>
        <p:nvSpPr>
          <p:cNvPr id="57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284018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58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234982" y="1303513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5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130181" y="327660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383062" y="130351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1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754657" y="2176433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2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246316" y="1305277"/>
            <a:ext cx="74525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B/D#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3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284018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64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773688" y="217605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5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318014" y="2176433"/>
            <a:ext cx="7153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A/C#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6" name="Text Box 1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155676" y="2165288"/>
            <a:ext cx="847692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r>
              <a:rPr lang="en-US" sz="18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m</a:t>
            </a: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/C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7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546512" y="2165288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68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40289" y="3266897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69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387202" y="327660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0" name="Text Box 12">
            <a:hlinkClick r:id="rId3"/>
          </p:cNvPr>
          <p:cNvSpPr txBox="1">
            <a:spLocks noChangeArrowheads="1"/>
          </p:cNvSpPr>
          <p:nvPr/>
        </p:nvSpPr>
        <p:spPr bwMode="auto">
          <a:xfrm>
            <a:off x="5569808" y="326689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1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73074" y="414560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72" name="Text Box 1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434014" y="4168095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C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3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247865" y="4168095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4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4263433" y="4168095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6" name="Text Box 17">
            <a:hlinkClick r:id="rId9"/>
          </p:cNvPr>
          <p:cNvSpPr txBox="1">
            <a:spLocks noChangeArrowheads="1"/>
          </p:cNvSpPr>
          <p:nvPr/>
        </p:nvSpPr>
        <p:spPr bwMode="auto">
          <a:xfrm>
            <a:off x="5425423" y="4168095"/>
            <a:ext cx="792160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F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7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502875" y="4168095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78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62223" y="5041397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79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089234" y="5023998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8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841514" y="504613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98" name="Text Box 12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6703614" y="504613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99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7126704" y="5046130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6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50816" y="5968830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17" name="Text Box 1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2741663" y="5972756"/>
            <a:ext cx="790616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C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#</a:t>
            </a:r>
            <a:r>
              <a:rPr kumimoji="0" lang="en-US" sz="1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m</a:t>
            </a:r>
            <a:r>
              <a:rPr kumimoji="0" lang="en-US" sz="16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Times New Roman" pitchFamily="18" charset="0"/>
              </a:rPr>
              <a:t>7</a:t>
            </a:r>
            <a:endParaRPr kumimoji="0" lang="en-US" sz="1600" b="0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cs typeface="Times New Roman" pitchFamily="18" charset="0"/>
            </a:endParaRPr>
          </a:p>
        </p:txBody>
      </p:sp>
      <p:sp>
        <p:nvSpPr>
          <p:cNvPr id="118" name="Text Box 12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3759274" y="5972756"/>
            <a:ext cx="689080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F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19" name="Text Box 1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5614963" y="5978942"/>
            <a:ext cx="761809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  <a:r>
              <a:rPr lang="en-US" sz="1800" b="1" u="sng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#m</a:t>
            </a:r>
            <a:endParaRPr lang="en-US" sz="18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883209" y="597894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1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7227906" y="5980027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0" y="0"/>
            <a:ext cx="9164782" cy="12206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 kern="0" dirty="0" smtClean="0">
              <a:solidFill>
                <a:srgbClr val="000000"/>
              </a:solidFill>
            </a:endParaRPr>
          </a:p>
        </p:txBody>
      </p:sp>
      <p:sp>
        <p:nvSpPr>
          <p:cNvPr id="123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2804820" y="48327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24" name="Text Box 1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480401" y="496692"/>
            <a:ext cx="579773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D/E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7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4346670" y="496692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A/E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28" name="Text Box 12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5316000" y="49669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G</a:t>
            </a:r>
          </a:p>
        </p:txBody>
      </p:sp>
      <p:sp>
        <p:nvSpPr>
          <p:cNvPr id="130" name="Text Box 1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5903711" y="496692"/>
            <a:ext cx="598636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A/B</a:t>
            </a:r>
            <a:endParaRPr lang="en-US" sz="2000" b="1" u="sng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Times New Roman" pitchFamily="18" charset="0"/>
            </a:endParaRPr>
          </a:p>
        </p:txBody>
      </p:sp>
      <p:sp>
        <p:nvSpPr>
          <p:cNvPr id="131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767014" y="496692"/>
            <a:ext cx="284414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Times New Roman" pitchFamily="18" charset="0"/>
              </a:rPr>
              <a:t>E</a:t>
            </a:r>
          </a:p>
        </p:txBody>
      </p:sp>
      <p:sp>
        <p:nvSpPr>
          <p:cNvPr id="132" name="Text Box 8">
            <a:hlinkClick r:id="rId12"/>
          </p:cNvPr>
          <p:cNvSpPr txBox="1">
            <a:spLocks noChangeArrowheads="1"/>
          </p:cNvSpPr>
          <p:nvPr/>
        </p:nvSpPr>
        <p:spPr bwMode="auto">
          <a:xfrm>
            <a:off x="1125174" y="329384"/>
            <a:ext cx="1520476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00000"/>
                </a:solidFill>
              </a:rPr>
              <a:t>Intro:</a:t>
            </a:r>
            <a:endParaRPr lang="en-US" sz="4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00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3F3F3F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Data\Microsoft\Templates\Blank Presentation.pot</Template>
  <TotalTime>13109</TotalTime>
  <Words>617</Words>
  <Application>Microsoft Office PowerPoint</Application>
  <PresentationFormat>On-screen Show (4:3)</PresentationFormat>
  <Paragraphs>241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Counsellor</dc:creator>
  <cp:lastModifiedBy>Rodney B. Counsellor</cp:lastModifiedBy>
  <cp:revision>456</cp:revision>
  <dcterms:created xsi:type="dcterms:W3CDTF">2000-04-06T22:37:36Z</dcterms:created>
  <dcterms:modified xsi:type="dcterms:W3CDTF">2012-12-14T17:59:18Z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